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65" r:id="rId5"/>
    <p:sldId id="262" r:id="rId6"/>
    <p:sldId id="263" r:id="rId7"/>
    <p:sldId id="264" r:id="rId8"/>
    <p:sldId id="267" r:id="rId9"/>
    <p:sldId id="268" r:id="rId10"/>
    <p:sldId id="270" r:id="rId11"/>
    <p:sldId id="271" r:id="rId12"/>
    <p:sldId id="269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696D0-0845-47E6-9E0D-9F07E8F73CAA}" v="18" dt="2021-05-17T19:24:31.5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1" autoAdjust="0"/>
    <p:restoredTop sz="94660"/>
  </p:normalViewPr>
  <p:slideViewPr>
    <p:cSldViewPr snapToGrid="0">
      <p:cViewPr varScale="1">
        <p:scale>
          <a:sx n="75" d="100"/>
          <a:sy n="75" d="100"/>
        </p:scale>
        <p:origin x="72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hua Applegarth" userId="54ab418596ca028e" providerId="LiveId" clId="{055696D0-0845-47E6-9E0D-9F07E8F73CAA}"/>
    <pc:docChg chg="undo custSel addSld modSld sldOrd">
      <pc:chgData name="Joshua Applegarth" userId="54ab418596ca028e" providerId="LiveId" clId="{055696D0-0845-47E6-9E0D-9F07E8F73CAA}" dt="2021-05-18T00:10:52.458" v="230" actId="1076"/>
      <pc:docMkLst>
        <pc:docMk/>
      </pc:docMkLst>
      <pc:sldChg chg="modSp mod">
        <pc:chgData name="Joshua Applegarth" userId="54ab418596ca028e" providerId="LiveId" clId="{055696D0-0845-47E6-9E0D-9F07E8F73CAA}" dt="2021-05-17T19:25:15.703" v="29" actId="20577"/>
        <pc:sldMkLst>
          <pc:docMk/>
          <pc:sldMk cId="3832562071" sldId="257"/>
        </pc:sldMkLst>
        <pc:spChg chg="mod">
          <ac:chgData name="Joshua Applegarth" userId="54ab418596ca028e" providerId="LiveId" clId="{055696D0-0845-47E6-9E0D-9F07E8F73CAA}" dt="2021-05-17T19:25:15.703" v="29" actId="20577"/>
          <ac:spMkLst>
            <pc:docMk/>
            <pc:sldMk cId="3832562071" sldId="257"/>
            <ac:spMk id="3" creationId="{6E51950D-9DB3-4EA5-99C5-CAAEF0ED9218}"/>
          </ac:spMkLst>
        </pc:spChg>
      </pc:sldChg>
      <pc:sldChg chg="addSp delSp modSp mod addAnim delAnim modAnim">
        <pc:chgData name="Joshua Applegarth" userId="54ab418596ca028e" providerId="LiveId" clId="{055696D0-0845-47E6-9E0D-9F07E8F73CAA}" dt="2021-05-17T19:26:46.218" v="76" actId="1076"/>
        <pc:sldMkLst>
          <pc:docMk/>
          <pc:sldMk cId="1831794742" sldId="261"/>
        </pc:sldMkLst>
        <pc:spChg chg="del mod">
          <ac:chgData name="Joshua Applegarth" userId="54ab418596ca028e" providerId="LiveId" clId="{055696D0-0845-47E6-9E0D-9F07E8F73CAA}" dt="2021-05-17T19:24:09.210" v="7" actId="478"/>
          <ac:spMkLst>
            <pc:docMk/>
            <pc:sldMk cId="1831794742" sldId="261"/>
            <ac:spMk id="2" creationId="{BA80DD41-BDE7-4C7D-934C-BAE667CFBBAD}"/>
          </ac:spMkLst>
        </pc:spChg>
        <pc:spChg chg="add del mod">
          <ac:chgData name="Joshua Applegarth" userId="54ab418596ca028e" providerId="LiveId" clId="{055696D0-0845-47E6-9E0D-9F07E8F73CAA}" dt="2021-05-17T19:24:52.415" v="25" actId="478"/>
          <ac:spMkLst>
            <pc:docMk/>
            <pc:sldMk cId="1831794742" sldId="261"/>
            <ac:spMk id="15" creationId="{F2F5BE0A-EBAB-419A-B532-05B59D7DCB86}"/>
          </ac:spMkLst>
        </pc:spChg>
        <pc:spChg chg="add mod ord">
          <ac:chgData name="Joshua Applegarth" userId="54ab418596ca028e" providerId="LiveId" clId="{055696D0-0845-47E6-9E0D-9F07E8F73CAA}" dt="2021-05-17T19:26:46.218" v="76" actId="1076"/>
          <ac:spMkLst>
            <pc:docMk/>
            <pc:sldMk cId="1831794742" sldId="261"/>
            <ac:spMk id="132" creationId="{355E7C3F-CE45-4F4E-9AF0-D20D0BE03EF4}"/>
          </ac:spMkLst>
        </pc:spChg>
        <pc:grpChg chg="del">
          <ac:chgData name="Joshua Applegarth" userId="54ab418596ca028e" providerId="LiveId" clId="{055696D0-0845-47E6-9E0D-9F07E8F73CAA}" dt="2021-05-17T19:23:06.372" v="0" actId="26606"/>
          <ac:grpSpMkLst>
            <pc:docMk/>
            <pc:sldMk cId="1831794742" sldId="261"/>
            <ac:grpSpMk id="12" creationId="{A0B38558-5389-4817-936F-FD62560CAC11}"/>
          </ac:grpSpMkLst>
        </pc:grpChg>
        <pc:grpChg chg="del">
          <ac:chgData name="Joshua Applegarth" userId="54ab418596ca028e" providerId="LiveId" clId="{055696D0-0845-47E6-9E0D-9F07E8F73CAA}" dt="2021-05-17T19:23:06.372" v="0" actId="26606"/>
          <ac:grpSpMkLst>
            <pc:docMk/>
            <pc:sldMk cId="1831794742" sldId="261"/>
            <ac:grpSpMk id="16" creationId="{15502586-682B-4EDF-9515-674BB4E1CD13}"/>
          </ac:grpSpMkLst>
        </pc:grpChg>
        <pc:grpChg chg="add del">
          <ac:chgData name="Joshua Applegarth" userId="54ab418596ca028e" providerId="LiveId" clId="{055696D0-0845-47E6-9E0D-9F07E8F73CAA}" dt="2021-05-17T19:26:32.688" v="56" actId="26606"/>
          <ac:grpSpMkLst>
            <pc:docMk/>
            <pc:sldMk cId="1831794742" sldId="261"/>
            <ac:grpSpMk id="48" creationId="{9795E515-5F57-431F-9A0D-3A0419DF7572}"/>
          </ac:grpSpMkLst>
        </pc:grpChg>
        <pc:grpChg chg="add del">
          <ac:chgData name="Joshua Applegarth" userId="54ab418596ca028e" providerId="LiveId" clId="{055696D0-0845-47E6-9E0D-9F07E8F73CAA}" dt="2021-05-17T19:26:32.688" v="56" actId="26606"/>
          <ac:grpSpMkLst>
            <pc:docMk/>
            <pc:sldMk cId="1831794742" sldId="261"/>
            <ac:grpSpMk id="104" creationId="{316DCFC9-6877-407C-8170-608FCB8E35AE}"/>
          </ac:grpSpMkLst>
        </pc:grpChg>
        <pc:grpChg chg="add del">
          <ac:chgData name="Joshua Applegarth" userId="54ab418596ca028e" providerId="LiveId" clId="{055696D0-0845-47E6-9E0D-9F07E8F73CAA}" dt="2021-05-17T19:26:32.688" v="56" actId="26606"/>
          <ac:grpSpMkLst>
            <pc:docMk/>
            <pc:sldMk cId="1831794742" sldId="261"/>
            <ac:grpSpMk id="108" creationId="{89353FE7-0D03-4AD2-8B8A-60A06F6BDA4C}"/>
          </ac:grpSpMkLst>
        </pc:grpChg>
        <pc:grpChg chg="add">
          <ac:chgData name="Joshua Applegarth" userId="54ab418596ca028e" providerId="LiveId" clId="{055696D0-0845-47E6-9E0D-9F07E8F73CAA}" dt="2021-05-17T19:26:32.688" v="56" actId="26606"/>
          <ac:grpSpMkLst>
            <pc:docMk/>
            <pc:sldMk cId="1831794742" sldId="261"/>
            <ac:grpSpMk id="139" creationId="{9795E515-5F57-431F-9A0D-3A0419DF7572}"/>
          </ac:grpSpMkLst>
        </pc:grpChg>
        <pc:grpChg chg="add">
          <ac:chgData name="Joshua Applegarth" userId="54ab418596ca028e" providerId="LiveId" clId="{055696D0-0845-47E6-9E0D-9F07E8F73CAA}" dt="2021-05-17T19:26:32.688" v="56" actId="26606"/>
          <ac:grpSpMkLst>
            <pc:docMk/>
            <pc:sldMk cId="1831794742" sldId="261"/>
            <ac:grpSpMk id="195" creationId="{316DCFC9-6877-407C-8170-608FCB8E35AE}"/>
          </ac:grpSpMkLst>
        </pc:grpChg>
        <pc:grpChg chg="add">
          <ac:chgData name="Joshua Applegarth" userId="54ab418596ca028e" providerId="LiveId" clId="{055696D0-0845-47E6-9E0D-9F07E8F73CAA}" dt="2021-05-17T19:26:32.688" v="56" actId="26606"/>
          <ac:grpSpMkLst>
            <pc:docMk/>
            <pc:sldMk cId="1831794742" sldId="261"/>
            <ac:grpSpMk id="199" creationId="{89353FE7-0D03-4AD2-8B8A-60A06F6BDA4C}"/>
          </ac:grpSpMkLst>
        </pc:grpChg>
        <pc:picChg chg="del">
          <ac:chgData name="Joshua Applegarth" userId="54ab418596ca028e" providerId="LiveId" clId="{055696D0-0845-47E6-9E0D-9F07E8F73CAA}" dt="2021-05-17T19:26:11.696" v="52" actId="478"/>
          <ac:picMkLst>
            <pc:docMk/>
            <pc:sldMk cId="1831794742" sldId="261"/>
            <ac:picMk id="7" creationId="{88BD12BD-88EA-4A6E-B121-9681EFEBD6B6}"/>
          </ac:picMkLst>
        </pc:picChg>
        <pc:picChg chg="add mod">
          <ac:chgData name="Joshua Applegarth" userId="54ab418596ca028e" providerId="LiveId" clId="{055696D0-0845-47E6-9E0D-9F07E8F73CAA}" dt="2021-05-17T19:26:32.688" v="56" actId="26606"/>
          <ac:picMkLst>
            <pc:docMk/>
            <pc:sldMk cId="1831794742" sldId="261"/>
            <ac:picMk id="44" creationId="{3650B275-7847-49E4-BCB5-D56A6C44E73D}"/>
          </ac:picMkLst>
        </pc:picChg>
        <pc:picChg chg="add del">
          <ac:chgData name="Joshua Applegarth" userId="54ab418596ca028e" providerId="LiveId" clId="{055696D0-0845-47E6-9E0D-9F07E8F73CAA}" dt="2021-05-17T19:26:32.688" v="56" actId="26606"/>
          <ac:picMkLst>
            <pc:docMk/>
            <pc:sldMk cId="1831794742" sldId="261"/>
            <ac:picMk id="46" creationId="{50C065C3-0FE3-4452-B765-CB05BBB2A983}"/>
          </ac:picMkLst>
        </pc:picChg>
        <pc:picChg chg="add del mod">
          <ac:chgData name="Joshua Applegarth" userId="54ab418596ca028e" providerId="LiveId" clId="{055696D0-0845-47E6-9E0D-9F07E8F73CAA}" dt="2021-05-17T19:24:11.384" v="9"/>
          <ac:picMkLst>
            <pc:docMk/>
            <pc:sldMk cId="1831794742" sldId="261"/>
            <ac:picMk id="131" creationId="{FAEAE6E1-D13A-45A4-9686-7F048F5F6A22}"/>
          </ac:picMkLst>
        </pc:picChg>
        <pc:picChg chg="add">
          <ac:chgData name="Joshua Applegarth" userId="54ab418596ca028e" providerId="LiveId" clId="{055696D0-0845-47E6-9E0D-9F07E8F73CAA}" dt="2021-05-17T19:26:32.688" v="56" actId="26606"/>
          <ac:picMkLst>
            <pc:docMk/>
            <pc:sldMk cId="1831794742" sldId="261"/>
            <ac:picMk id="137" creationId="{50C065C3-0FE3-4452-B765-CB05BBB2A983}"/>
          </ac:picMkLst>
        </pc:picChg>
      </pc:sldChg>
      <pc:sldChg chg="modSp mod">
        <pc:chgData name="Joshua Applegarth" userId="54ab418596ca028e" providerId="LiveId" clId="{055696D0-0845-47E6-9E0D-9F07E8F73CAA}" dt="2021-05-17T19:23:57.082" v="6" actId="1076"/>
        <pc:sldMkLst>
          <pc:docMk/>
          <pc:sldMk cId="1192227952" sldId="262"/>
        </pc:sldMkLst>
        <pc:spChg chg="mod">
          <ac:chgData name="Joshua Applegarth" userId="54ab418596ca028e" providerId="LiveId" clId="{055696D0-0845-47E6-9E0D-9F07E8F73CAA}" dt="2021-05-17T19:23:57.082" v="6" actId="1076"/>
          <ac:spMkLst>
            <pc:docMk/>
            <pc:sldMk cId="1192227952" sldId="262"/>
            <ac:spMk id="2" creationId="{EA4F27A7-2817-428E-8F47-B23AB89075B6}"/>
          </ac:spMkLst>
        </pc:spChg>
      </pc:sldChg>
      <pc:sldChg chg="addSp delSp modSp mod">
        <pc:chgData name="Joshua Applegarth" userId="54ab418596ca028e" providerId="LiveId" clId="{055696D0-0845-47E6-9E0D-9F07E8F73CAA}" dt="2021-05-18T00:10:52.458" v="230" actId="1076"/>
        <pc:sldMkLst>
          <pc:docMk/>
          <pc:sldMk cId="1892656526" sldId="266"/>
        </pc:sldMkLst>
        <pc:spChg chg="add del">
          <ac:chgData name="Joshua Applegarth" userId="54ab418596ca028e" providerId="LiveId" clId="{055696D0-0845-47E6-9E0D-9F07E8F73CAA}" dt="2021-05-17T23:50:44.958" v="218" actId="22"/>
          <ac:spMkLst>
            <pc:docMk/>
            <pc:sldMk cId="1892656526" sldId="266"/>
            <ac:spMk id="43" creationId="{C47E5DA3-6B7C-4111-9A97-17374AB97C0E}"/>
          </ac:spMkLst>
        </pc:spChg>
        <pc:graphicFrameChg chg="add del mod">
          <ac:chgData name="Joshua Applegarth" userId="54ab418596ca028e" providerId="LiveId" clId="{055696D0-0845-47E6-9E0D-9F07E8F73CAA}" dt="2021-05-18T00:09:55.181" v="221" actId="478"/>
          <ac:graphicFrameMkLst>
            <pc:docMk/>
            <pc:sldMk cId="1892656526" sldId="266"/>
            <ac:graphicFrameMk id="7" creationId="{FA75CAED-E8DD-4F38-B92F-9FAD43911F4E}"/>
          </ac:graphicFrameMkLst>
        </pc:graphicFrameChg>
        <pc:graphicFrameChg chg="add del mod">
          <ac:chgData name="Joshua Applegarth" userId="54ab418596ca028e" providerId="LiveId" clId="{055696D0-0845-47E6-9E0D-9F07E8F73CAA}" dt="2021-05-18T00:10:06.532" v="223" actId="478"/>
          <ac:graphicFrameMkLst>
            <pc:docMk/>
            <pc:sldMk cId="1892656526" sldId="266"/>
            <ac:graphicFrameMk id="8" creationId="{DAD0EDD9-F0A2-428F-90C8-415F3FAD52CD}"/>
          </ac:graphicFrameMkLst>
        </pc:graphicFrameChg>
        <pc:graphicFrameChg chg="del">
          <ac:chgData name="Joshua Applegarth" userId="54ab418596ca028e" providerId="LiveId" clId="{055696D0-0845-47E6-9E0D-9F07E8F73CAA}" dt="2021-05-17T23:50:26.413" v="216" actId="478"/>
          <ac:graphicFrameMkLst>
            <pc:docMk/>
            <pc:sldMk cId="1892656526" sldId="266"/>
            <ac:graphicFrameMk id="42" creationId="{F28F2394-7BB4-46ED-B0B1-9EE6C59C1AAE}"/>
          </ac:graphicFrameMkLst>
        </pc:graphicFrameChg>
        <pc:picChg chg="add mod">
          <ac:chgData name="Joshua Applegarth" userId="54ab418596ca028e" providerId="LiveId" clId="{055696D0-0845-47E6-9E0D-9F07E8F73CAA}" dt="2021-05-18T00:10:52.458" v="230" actId="1076"/>
          <ac:picMkLst>
            <pc:docMk/>
            <pc:sldMk cId="1892656526" sldId="266"/>
            <ac:picMk id="11" creationId="{EC5F82CC-54FC-4949-8CD7-AC6403CD5807}"/>
          </ac:picMkLst>
        </pc:picChg>
      </pc:sldChg>
      <pc:sldChg chg="addSp delSp modSp new mod ord setBg">
        <pc:chgData name="Joshua Applegarth" userId="54ab418596ca028e" providerId="LiveId" clId="{055696D0-0845-47E6-9E0D-9F07E8F73CAA}" dt="2021-05-17T23:36:19.988" v="139" actId="1076"/>
        <pc:sldMkLst>
          <pc:docMk/>
          <pc:sldMk cId="2904142262" sldId="269"/>
        </pc:sldMkLst>
        <pc:spChg chg="mod ord">
          <ac:chgData name="Joshua Applegarth" userId="54ab418596ca028e" providerId="LiveId" clId="{055696D0-0845-47E6-9E0D-9F07E8F73CAA}" dt="2021-05-17T19:26:04.592" v="51" actId="20577"/>
          <ac:spMkLst>
            <pc:docMk/>
            <pc:sldMk cId="2904142262" sldId="269"/>
            <ac:spMk id="2" creationId="{EEF04448-49DE-4E61-AF47-3C986383A038}"/>
          </ac:spMkLst>
        </pc:spChg>
        <pc:spChg chg="del">
          <ac:chgData name="Joshua Applegarth" userId="54ab418596ca028e" providerId="LiveId" clId="{055696D0-0845-47E6-9E0D-9F07E8F73CAA}" dt="2021-05-17T19:25:54.052" v="33"/>
          <ac:spMkLst>
            <pc:docMk/>
            <pc:sldMk cId="2904142262" sldId="269"/>
            <ac:spMk id="3" creationId="{4C55F61D-6B80-47EC-BD4E-D1FF9B21D755}"/>
          </ac:spMkLst>
        </pc:spChg>
        <pc:spChg chg="add del">
          <ac:chgData name="Joshua Applegarth" userId="54ab418596ca028e" providerId="LiveId" clId="{055696D0-0845-47E6-9E0D-9F07E8F73CAA}" dt="2021-05-17T23:20:43.891" v="77"/>
          <ac:spMkLst>
            <pc:docMk/>
            <pc:sldMk cId="2904142262" sldId="269"/>
            <ac:spMk id="9" creationId="{C42A7C6D-ABFF-4464-82E4-378C8DADEADC}"/>
          </ac:spMkLst>
        </pc:spChg>
        <pc:grpChg chg="add">
          <ac:chgData name="Joshua Applegarth" userId="54ab418596ca028e" providerId="LiveId" clId="{055696D0-0845-47E6-9E0D-9F07E8F73CAA}" dt="2021-05-17T19:25:59.173" v="36" actId="26606"/>
          <ac:grpSpMkLst>
            <pc:docMk/>
            <pc:sldMk cId="2904142262" sldId="269"/>
            <ac:grpSpMk id="12" creationId="{A0B38558-5389-4817-936F-FD62560CAC11}"/>
          </ac:grpSpMkLst>
        </pc:grpChg>
        <pc:grpChg chg="add">
          <ac:chgData name="Joshua Applegarth" userId="54ab418596ca028e" providerId="LiveId" clId="{055696D0-0845-47E6-9E0D-9F07E8F73CAA}" dt="2021-05-17T19:25:59.173" v="36" actId="26606"/>
          <ac:grpSpMkLst>
            <pc:docMk/>
            <pc:sldMk cId="2904142262" sldId="269"/>
            <ac:grpSpMk id="16" creationId="{15502586-682B-4EDF-9515-674BB4E1CD13}"/>
          </ac:grpSpMkLst>
        </pc:grpChg>
        <pc:picChg chg="add mod">
          <ac:chgData name="Joshua Applegarth" userId="54ab418596ca028e" providerId="LiveId" clId="{055696D0-0845-47E6-9E0D-9F07E8F73CAA}" dt="2021-05-17T23:35:16.860" v="127" actId="14100"/>
          <ac:picMkLst>
            <pc:docMk/>
            <pc:sldMk cId="2904142262" sldId="269"/>
            <ac:picMk id="5" creationId="{6FA5B53D-83D9-421F-9BEB-4521696B6C9E}"/>
          </ac:picMkLst>
        </pc:picChg>
        <pc:picChg chg="add mod">
          <ac:chgData name="Joshua Applegarth" userId="54ab418596ca028e" providerId="LiveId" clId="{055696D0-0845-47E6-9E0D-9F07E8F73CAA}" dt="2021-05-17T23:36:19.988" v="139" actId="1076"/>
          <ac:picMkLst>
            <pc:docMk/>
            <pc:sldMk cId="2904142262" sldId="269"/>
            <ac:picMk id="1026" creationId="{D148E3AD-270B-4DA9-B611-483F16B4FA19}"/>
          </ac:picMkLst>
        </pc:picChg>
        <pc:picChg chg="add del mod">
          <ac:chgData name="Joshua Applegarth" userId="54ab418596ca028e" providerId="LiveId" clId="{055696D0-0845-47E6-9E0D-9F07E8F73CAA}" dt="2021-05-17T23:21:48.463" v="98"/>
          <ac:picMkLst>
            <pc:docMk/>
            <pc:sldMk cId="2904142262" sldId="269"/>
            <ac:picMk id="1028" creationId="{1F4B8ABD-42D5-4865-A6F8-F4362D3E7E9D}"/>
          </ac:picMkLst>
        </pc:picChg>
        <pc:picChg chg="add del mod">
          <ac:chgData name="Joshua Applegarth" userId="54ab418596ca028e" providerId="LiveId" clId="{055696D0-0845-47E6-9E0D-9F07E8F73CAA}" dt="2021-05-17T23:35:40.456" v="130" actId="478"/>
          <ac:picMkLst>
            <pc:docMk/>
            <pc:sldMk cId="2904142262" sldId="269"/>
            <ac:picMk id="1030" creationId="{272FA82D-FE79-45AA-AC8B-9607892607B4}"/>
          </ac:picMkLst>
        </pc:picChg>
        <pc:picChg chg="add mod">
          <ac:chgData name="Joshua Applegarth" userId="54ab418596ca028e" providerId="LiveId" clId="{055696D0-0845-47E6-9E0D-9F07E8F73CAA}" dt="2021-05-17T23:36:08.867" v="137" actId="1076"/>
          <ac:picMkLst>
            <pc:docMk/>
            <pc:sldMk cId="2904142262" sldId="269"/>
            <ac:picMk id="1032" creationId="{474EE047-E6E5-42EC-9A5A-14A69BB570A6}"/>
          </ac:picMkLst>
        </pc:picChg>
        <pc:picChg chg="add mod">
          <ac:chgData name="Joshua Applegarth" userId="54ab418596ca028e" providerId="LiveId" clId="{055696D0-0845-47E6-9E0D-9F07E8F73CAA}" dt="2021-05-17T23:23:39.809" v="114" actId="1076"/>
          <ac:picMkLst>
            <pc:docMk/>
            <pc:sldMk cId="2904142262" sldId="269"/>
            <ac:picMk id="1034" creationId="{72B39637-E4FD-4692-99F9-A8F93E14A7E7}"/>
          </ac:picMkLst>
        </pc:picChg>
        <pc:picChg chg="add mod">
          <ac:chgData name="Joshua Applegarth" userId="54ab418596ca028e" providerId="LiveId" clId="{055696D0-0845-47E6-9E0D-9F07E8F73CAA}" dt="2021-05-17T23:27:03.004" v="119" actId="1076"/>
          <ac:picMkLst>
            <pc:docMk/>
            <pc:sldMk cId="2904142262" sldId="269"/>
            <ac:picMk id="1036" creationId="{408C0753-FB33-45BF-B8D2-26750312ACC7}"/>
          </ac:picMkLst>
        </pc:picChg>
        <pc:picChg chg="add mod">
          <ac:chgData name="Joshua Applegarth" userId="54ab418596ca028e" providerId="LiveId" clId="{055696D0-0845-47E6-9E0D-9F07E8F73CAA}" dt="2021-05-17T23:36:01.227" v="136" actId="1076"/>
          <ac:picMkLst>
            <pc:docMk/>
            <pc:sldMk cId="2904142262" sldId="269"/>
            <ac:picMk id="1038" creationId="{C1F78763-5C8F-4251-9CA0-44F994A9A311}"/>
          </ac:picMkLst>
        </pc:picChg>
        <pc:picChg chg="add mod">
          <ac:chgData name="Joshua Applegarth" userId="54ab418596ca028e" providerId="LiveId" clId="{055696D0-0845-47E6-9E0D-9F07E8F73CAA}" dt="2021-05-17T23:36:11.594" v="138" actId="1076"/>
          <ac:picMkLst>
            <pc:docMk/>
            <pc:sldMk cId="2904142262" sldId="269"/>
            <ac:picMk id="1040" creationId="{F469D517-CA1A-4425-BC45-48F23549E894}"/>
          </ac:picMkLst>
        </pc:picChg>
        <pc:picChg chg="add mod">
          <ac:chgData name="Joshua Applegarth" userId="54ab418596ca028e" providerId="LiveId" clId="{055696D0-0845-47E6-9E0D-9F07E8F73CAA}" dt="2021-05-17T23:35:25.858" v="129" actId="1076"/>
          <ac:picMkLst>
            <pc:docMk/>
            <pc:sldMk cId="2904142262" sldId="269"/>
            <ac:picMk id="1042" creationId="{AA390612-2E08-49C3-9CEA-AD35B49F8756}"/>
          </ac:picMkLst>
        </pc:picChg>
        <pc:picChg chg="add mod">
          <ac:chgData name="Joshua Applegarth" userId="54ab418596ca028e" providerId="LiveId" clId="{055696D0-0845-47E6-9E0D-9F07E8F73CAA}" dt="2021-05-17T23:35:58.294" v="135" actId="1076"/>
          <ac:picMkLst>
            <pc:docMk/>
            <pc:sldMk cId="2904142262" sldId="269"/>
            <ac:picMk id="1044" creationId="{189F35F2-4ECA-4162-B7B8-27B3C611D408}"/>
          </ac:picMkLst>
        </pc:picChg>
      </pc:sldChg>
      <pc:sldChg chg="addSp delSp modSp new mod ord setBg addAnim">
        <pc:chgData name="Joshua Applegarth" userId="54ab418596ca028e" providerId="LiveId" clId="{055696D0-0845-47E6-9E0D-9F07E8F73CAA}" dt="2021-05-17T23:41:31.235" v="165"/>
        <pc:sldMkLst>
          <pc:docMk/>
          <pc:sldMk cId="2238224960" sldId="270"/>
        </pc:sldMkLst>
        <pc:spChg chg="mod ord">
          <ac:chgData name="Joshua Applegarth" userId="54ab418596ca028e" providerId="LiveId" clId="{055696D0-0845-47E6-9E0D-9F07E8F73CAA}" dt="2021-05-17T23:41:19.164" v="162" actId="26606"/>
          <ac:spMkLst>
            <pc:docMk/>
            <pc:sldMk cId="2238224960" sldId="270"/>
            <ac:spMk id="2" creationId="{F866DF9A-6790-4EAA-BC76-31C54CD9A2D9}"/>
          </ac:spMkLst>
        </pc:spChg>
        <pc:spChg chg="del">
          <ac:chgData name="Joshua Applegarth" userId="54ab418596ca028e" providerId="LiveId" clId="{055696D0-0845-47E6-9E0D-9F07E8F73CAA}" dt="2021-05-17T23:40:35.237" v="143"/>
          <ac:spMkLst>
            <pc:docMk/>
            <pc:sldMk cId="2238224960" sldId="270"/>
            <ac:spMk id="3" creationId="{F9D48B2D-5872-430A-A281-18E104CD3F06}"/>
          </ac:spMkLst>
        </pc:spChg>
        <pc:spChg chg="add del">
          <ac:chgData name="Joshua Applegarth" userId="54ab418596ca028e" providerId="LiveId" clId="{055696D0-0845-47E6-9E0D-9F07E8F73CAA}" dt="2021-05-17T23:40:58.914" v="147" actId="478"/>
          <ac:spMkLst>
            <pc:docMk/>
            <pc:sldMk cId="2238224960" sldId="270"/>
            <ac:spMk id="9" creationId="{540FEB94-09D9-4D39-A0F4-45A2505C4DE3}"/>
          </ac:spMkLst>
        </pc:spChg>
        <pc:grpChg chg="add del">
          <ac:chgData name="Joshua Applegarth" userId="54ab418596ca028e" providerId="LiveId" clId="{055696D0-0845-47E6-9E0D-9F07E8F73CAA}" dt="2021-05-17T23:41:19.164" v="162" actId="26606"/>
          <ac:grpSpMkLst>
            <pc:docMk/>
            <pc:sldMk cId="2238224960" sldId="270"/>
            <ac:grpSpMk id="12" creationId="{A0B38558-5389-4817-936F-FD62560CAC11}"/>
          </ac:grpSpMkLst>
        </pc:grpChg>
        <pc:grpChg chg="add del">
          <ac:chgData name="Joshua Applegarth" userId="54ab418596ca028e" providerId="LiveId" clId="{055696D0-0845-47E6-9E0D-9F07E8F73CAA}" dt="2021-05-17T23:41:19.164" v="162" actId="26606"/>
          <ac:grpSpMkLst>
            <pc:docMk/>
            <pc:sldMk cId="2238224960" sldId="270"/>
            <ac:grpSpMk id="16" creationId="{15502586-682B-4EDF-9515-674BB4E1CD13}"/>
          </ac:grpSpMkLst>
        </pc:grpChg>
        <pc:grpChg chg="add">
          <ac:chgData name="Joshua Applegarth" userId="54ab418596ca028e" providerId="LiveId" clId="{055696D0-0845-47E6-9E0D-9F07E8F73CAA}" dt="2021-05-17T23:41:19.164" v="162" actId="26606"/>
          <ac:grpSpMkLst>
            <pc:docMk/>
            <pc:sldMk cId="2238224960" sldId="270"/>
            <ac:grpSpMk id="48" creationId="{9795E515-5F57-431F-9A0D-3A0419DF7572}"/>
          </ac:grpSpMkLst>
        </pc:grpChg>
        <pc:grpChg chg="add">
          <ac:chgData name="Joshua Applegarth" userId="54ab418596ca028e" providerId="LiveId" clId="{055696D0-0845-47E6-9E0D-9F07E8F73CAA}" dt="2021-05-17T23:41:19.164" v="162" actId="26606"/>
          <ac:grpSpMkLst>
            <pc:docMk/>
            <pc:sldMk cId="2238224960" sldId="270"/>
            <ac:grpSpMk id="104" creationId="{316DCFC9-6877-407C-8170-608FCB8E35AE}"/>
          </ac:grpSpMkLst>
        </pc:grpChg>
        <pc:grpChg chg="add">
          <ac:chgData name="Joshua Applegarth" userId="54ab418596ca028e" providerId="LiveId" clId="{055696D0-0845-47E6-9E0D-9F07E8F73CAA}" dt="2021-05-17T23:41:19.164" v="162" actId="26606"/>
          <ac:grpSpMkLst>
            <pc:docMk/>
            <pc:sldMk cId="2238224960" sldId="270"/>
            <ac:grpSpMk id="108" creationId="{89353FE7-0D03-4AD2-8B8A-60A06F6BDA4C}"/>
          </ac:grpSpMkLst>
        </pc:grpChg>
        <pc:picChg chg="add mod">
          <ac:chgData name="Joshua Applegarth" userId="54ab418596ca028e" providerId="LiveId" clId="{055696D0-0845-47E6-9E0D-9F07E8F73CAA}" dt="2021-05-17T23:40:46.320" v="146" actId="26606"/>
          <ac:picMkLst>
            <pc:docMk/>
            <pc:sldMk cId="2238224960" sldId="270"/>
            <ac:picMk id="5" creationId="{6AC55FED-E43E-4AD8-920A-D7C433E6D8A5}"/>
          </ac:picMkLst>
        </pc:picChg>
        <pc:picChg chg="add">
          <ac:chgData name="Joshua Applegarth" userId="54ab418596ca028e" providerId="LiveId" clId="{055696D0-0845-47E6-9E0D-9F07E8F73CAA}" dt="2021-05-17T23:41:19.164" v="162" actId="26606"/>
          <ac:picMkLst>
            <pc:docMk/>
            <pc:sldMk cId="2238224960" sldId="270"/>
            <ac:picMk id="46" creationId="{50C065C3-0FE3-4452-B765-CB05BBB2A983}"/>
          </ac:picMkLst>
        </pc:picChg>
      </pc:sldChg>
      <pc:sldChg chg="addSp delSp modSp new mod setBg">
        <pc:chgData name="Joshua Applegarth" userId="54ab418596ca028e" providerId="LiveId" clId="{055696D0-0845-47E6-9E0D-9F07E8F73CAA}" dt="2021-05-17T23:44:50.157" v="215" actId="1076"/>
        <pc:sldMkLst>
          <pc:docMk/>
          <pc:sldMk cId="3866241194" sldId="271"/>
        </pc:sldMkLst>
        <pc:spChg chg="mod ord">
          <ac:chgData name="Joshua Applegarth" userId="54ab418596ca028e" providerId="LiveId" clId="{055696D0-0845-47E6-9E0D-9F07E8F73CAA}" dt="2021-05-17T23:44:50.157" v="215" actId="1076"/>
          <ac:spMkLst>
            <pc:docMk/>
            <pc:sldMk cId="3866241194" sldId="271"/>
            <ac:spMk id="2" creationId="{AE5AA5E8-0DFD-4398-88CC-C9C3165806CD}"/>
          </ac:spMkLst>
        </pc:spChg>
        <pc:spChg chg="del">
          <ac:chgData name="Joshua Applegarth" userId="54ab418596ca028e" providerId="LiveId" clId="{055696D0-0845-47E6-9E0D-9F07E8F73CAA}" dt="2021-05-17T23:43:05.858" v="167"/>
          <ac:spMkLst>
            <pc:docMk/>
            <pc:sldMk cId="3866241194" sldId="271"/>
            <ac:spMk id="3" creationId="{38C746AC-343E-4962-B38B-10C19FCA4454}"/>
          </ac:spMkLst>
        </pc:spChg>
        <pc:spChg chg="add del">
          <ac:chgData name="Joshua Applegarth" userId="54ab418596ca028e" providerId="LiveId" clId="{055696D0-0845-47E6-9E0D-9F07E8F73CAA}" dt="2021-05-17T23:43:12.873" v="171" actId="478"/>
          <ac:spMkLst>
            <pc:docMk/>
            <pc:sldMk cId="3866241194" sldId="271"/>
            <ac:spMk id="9" creationId="{07FF5A50-7CFF-41B9-9258-450439DDA749}"/>
          </ac:spMkLst>
        </pc:spChg>
        <pc:grpChg chg="add del">
          <ac:chgData name="Joshua Applegarth" userId="54ab418596ca028e" providerId="LiveId" clId="{055696D0-0845-47E6-9E0D-9F07E8F73CAA}" dt="2021-05-17T23:43:29.784" v="175" actId="26606"/>
          <ac:grpSpMkLst>
            <pc:docMk/>
            <pc:sldMk cId="3866241194" sldId="271"/>
            <ac:grpSpMk id="12" creationId="{A0B38558-5389-4817-936F-FD62560CAC11}"/>
          </ac:grpSpMkLst>
        </pc:grpChg>
        <pc:grpChg chg="add del">
          <ac:chgData name="Joshua Applegarth" userId="54ab418596ca028e" providerId="LiveId" clId="{055696D0-0845-47E6-9E0D-9F07E8F73CAA}" dt="2021-05-17T23:43:29.784" v="175" actId="26606"/>
          <ac:grpSpMkLst>
            <pc:docMk/>
            <pc:sldMk cId="3866241194" sldId="271"/>
            <ac:grpSpMk id="16" creationId="{15502586-682B-4EDF-9515-674BB4E1CD13}"/>
          </ac:grpSpMkLst>
        </pc:grpChg>
        <pc:grpChg chg="add">
          <ac:chgData name="Joshua Applegarth" userId="54ab418596ca028e" providerId="LiveId" clId="{055696D0-0845-47E6-9E0D-9F07E8F73CAA}" dt="2021-05-17T23:43:29.784" v="175" actId="26606"/>
          <ac:grpSpMkLst>
            <pc:docMk/>
            <pc:sldMk cId="3866241194" sldId="271"/>
            <ac:grpSpMk id="48" creationId="{9795E515-5F57-431F-9A0D-3A0419DF7572}"/>
          </ac:grpSpMkLst>
        </pc:grpChg>
        <pc:grpChg chg="add">
          <ac:chgData name="Joshua Applegarth" userId="54ab418596ca028e" providerId="LiveId" clId="{055696D0-0845-47E6-9E0D-9F07E8F73CAA}" dt="2021-05-17T23:43:29.784" v="175" actId="26606"/>
          <ac:grpSpMkLst>
            <pc:docMk/>
            <pc:sldMk cId="3866241194" sldId="271"/>
            <ac:grpSpMk id="104" creationId="{316DCFC9-6877-407C-8170-608FCB8E35AE}"/>
          </ac:grpSpMkLst>
        </pc:grpChg>
        <pc:grpChg chg="add">
          <ac:chgData name="Joshua Applegarth" userId="54ab418596ca028e" providerId="LiveId" clId="{055696D0-0845-47E6-9E0D-9F07E8F73CAA}" dt="2021-05-17T23:43:29.784" v="175" actId="26606"/>
          <ac:grpSpMkLst>
            <pc:docMk/>
            <pc:sldMk cId="3866241194" sldId="271"/>
            <ac:grpSpMk id="108" creationId="{89353FE7-0D03-4AD2-8B8A-60A06F6BDA4C}"/>
          </ac:grpSpMkLst>
        </pc:grpChg>
        <pc:picChg chg="add mod">
          <ac:chgData name="Joshua Applegarth" userId="54ab418596ca028e" providerId="LiveId" clId="{055696D0-0845-47E6-9E0D-9F07E8F73CAA}" dt="2021-05-17T23:43:19.250" v="173" actId="1076"/>
          <ac:picMkLst>
            <pc:docMk/>
            <pc:sldMk cId="3866241194" sldId="271"/>
            <ac:picMk id="5" creationId="{3BC20D5E-7377-4CD0-A0EA-1E0F1CCAE342}"/>
          </ac:picMkLst>
        </pc:picChg>
        <pc:picChg chg="add">
          <ac:chgData name="Joshua Applegarth" userId="54ab418596ca028e" providerId="LiveId" clId="{055696D0-0845-47E6-9E0D-9F07E8F73CAA}" dt="2021-05-17T23:43:29.784" v="175" actId="26606"/>
          <ac:picMkLst>
            <pc:docMk/>
            <pc:sldMk cId="3866241194" sldId="271"/>
            <ac:picMk id="46" creationId="{50C065C3-0FE3-4452-B765-CB05BBB2A983}"/>
          </ac:picMkLst>
        </pc:picChg>
      </pc:sldChg>
    </pc:docChg>
  </pc:docChgLst>
</pc:chgInfo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jpe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jpeg"/><Relationship Id="rId10" Type="http://schemas.openxmlformats.org/officeDocument/2006/relationships/image" Target="../media/image23.png"/><Relationship Id="rId4" Type="http://schemas.openxmlformats.org/officeDocument/2006/relationships/image" Target="../media/image4.jpeg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2.png"/><Relationship Id="rId7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10" Type="http://schemas.openxmlformats.org/officeDocument/2006/relationships/image" Target="../media/image13.jpg"/><Relationship Id="rId4" Type="http://schemas.openxmlformats.org/officeDocument/2006/relationships/image" Target="../media/image5.jpeg"/><Relationship Id="rId9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A picture containing grass, outdoor, field, mammal&#10;&#10;Description automatically generated">
            <a:extLst>
              <a:ext uri="{FF2B5EF4-FFF2-40B4-BE49-F238E27FC236}">
                <a16:creationId xmlns:a16="http://schemas.microsoft.com/office/drawing/2014/main" id="{CEABD5E3-C92C-4D08-9151-53F030656CF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13298" b="11680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994983-C210-45B6-AA31-6CAFB94108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Game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7D8BB6-06AF-445A-8CE7-1D449658C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18-week, asp.net </a:t>
            </a:r>
            <a:r>
              <a:rPr lang="en-US" dirty="0" err="1"/>
              <a:t>mvc</a:t>
            </a:r>
            <a:r>
              <a:rPr lang="en-US" dirty="0"/>
              <a:t> core web application for </a:t>
            </a:r>
            <a:r>
              <a:rPr lang="en-US" dirty="0" err="1"/>
              <a:t>mssa</a:t>
            </a:r>
            <a:endParaRPr lang="en-US" dirty="0"/>
          </a:p>
          <a:p>
            <a:pPr algn="ctr"/>
            <a:r>
              <a:rPr lang="en-US" dirty="0"/>
              <a:t>Josh Applegarth</a:t>
            </a:r>
          </a:p>
        </p:txBody>
      </p:sp>
    </p:spTree>
    <p:extLst>
      <p:ext uri="{BB962C8B-B14F-4D97-AF65-F5344CB8AC3E}">
        <p14:creationId xmlns:p14="http://schemas.microsoft.com/office/powerpoint/2010/main" val="403477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9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5" name="Rectangle 104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A picture containing ground, outdoor, peccary, sheep&#10;&#10;Description automatically generated">
            <a:extLst>
              <a:ext uri="{FF2B5EF4-FFF2-40B4-BE49-F238E27FC236}">
                <a16:creationId xmlns:a16="http://schemas.microsoft.com/office/drawing/2014/main" id="{6AC55FED-E43E-4AD8-920A-D7C433E6D8A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13397" b="2309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09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11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2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3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4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5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6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7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8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9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0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1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2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3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5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6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7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8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9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0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66DF9A-6790-4EAA-BC76-31C54CD9A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AZURE WEBSITE</a:t>
            </a:r>
          </a:p>
        </p:txBody>
      </p:sp>
    </p:spTree>
    <p:extLst>
      <p:ext uri="{BB962C8B-B14F-4D97-AF65-F5344CB8AC3E}">
        <p14:creationId xmlns:p14="http://schemas.microsoft.com/office/powerpoint/2010/main" val="2238224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9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5" name="Rectangle 104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A picture containing mammal, sheep, grass, outdoor&#10;&#10;Description automatically generated">
            <a:extLst>
              <a:ext uri="{FF2B5EF4-FFF2-40B4-BE49-F238E27FC236}">
                <a16:creationId xmlns:a16="http://schemas.microsoft.com/office/drawing/2014/main" id="{3BC20D5E-7377-4CD0-A0EA-1E0F1CCAE3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10325" r="18584" b="-1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09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11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2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3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4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5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6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7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8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9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0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1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2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3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5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6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7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8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9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0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E5AA5E8-0DFD-4398-88CC-C9C316580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890837"/>
            <a:ext cx="6858000" cy="13678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dirty="0"/>
              <a:t>https://github.com/joshapplegarth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66241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A deer in a field&#10;&#10;Description automatically generated with medium confidence">
            <a:extLst>
              <a:ext uri="{FF2B5EF4-FFF2-40B4-BE49-F238E27FC236}">
                <a16:creationId xmlns:a16="http://schemas.microsoft.com/office/drawing/2014/main" id="{6FA5B53D-83D9-421F-9BEB-4521696B6C9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b="15389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7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8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0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2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8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0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2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6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F04448-49DE-4E61-AF47-3C986383A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Technology used</a:t>
            </a:r>
          </a:p>
        </p:txBody>
      </p:sp>
      <p:pic>
        <p:nvPicPr>
          <p:cNvPr id="1026" name="Picture 2" descr="Image result for Microsoft Visual Studio">
            <a:extLst>
              <a:ext uri="{FF2B5EF4-FFF2-40B4-BE49-F238E27FC236}">
                <a16:creationId xmlns:a16="http://schemas.microsoft.com/office/drawing/2014/main" id="{D148E3AD-270B-4DA9-B611-483F16B4FA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476" y="2312691"/>
            <a:ext cx="1047517" cy="1047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ee the source image">
            <a:extLst>
              <a:ext uri="{FF2B5EF4-FFF2-40B4-BE49-F238E27FC236}">
                <a16:creationId xmlns:a16="http://schemas.microsoft.com/office/drawing/2014/main" id="{474EE047-E6E5-42EC-9A5A-14A69BB57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857" y="2099733"/>
            <a:ext cx="2100792" cy="1260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72B39637-E4FD-4692-99F9-A8F93E14A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0367" y="2001603"/>
            <a:ext cx="1480044" cy="1154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ee the source image">
            <a:extLst>
              <a:ext uri="{FF2B5EF4-FFF2-40B4-BE49-F238E27FC236}">
                <a16:creationId xmlns:a16="http://schemas.microsoft.com/office/drawing/2014/main" id="{408C0753-FB33-45BF-B8D2-26750312AC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120" y="3973839"/>
            <a:ext cx="1456231" cy="152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ee the source image">
            <a:extLst>
              <a:ext uri="{FF2B5EF4-FFF2-40B4-BE49-F238E27FC236}">
                <a16:creationId xmlns:a16="http://schemas.microsoft.com/office/drawing/2014/main" id="{C1F78763-5C8F-4251-9CA0-44F994A9A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328" y="412807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See the source image">
            <a:extLst>
              <a:ext uri="{FF2B5EF4-FFF2-40B4-BE49-F238E27FC236}">
                <a16:creationId xmlns:a16="http://schemas.microsoft.com/office/drawing/2014/main" id="{F469D517-CA1A-4425-BC45-48F23549E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0853" y="3976688"/>
            <a:ext cx="1574800" cy="157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See the source image">
            <a:extLst>
              <a:ext uri="{FF2B5EF4-FFF2-40B4-BE49-F238E27FC236}">
                <a16:creationId xmlns:a16="http://schemas.microsoft.com/office/drawing/2014/main" id="{AA390612-2E08-49C3-9CEA-AD35B49F8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2127" y="3606270"/>
            <a:ext cx="2100793" cy="2100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See the source image">
            <a:extLst>
              <a:ext uri="{FF2B5EF4-FFF2-40B4-BE49-F238E27FC236}">
                <a16:creationId xmlns:a16="http://schemas.microsoft.com/office/drawing/2014/main" id="{189F35F2-4ECA-4162-B7B8-27B3C611D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6708" y="1951830"/>
            <a:ext cx="1654440" cy="1654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4142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9" name="Group 138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0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9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1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96" name="Rectangle 195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7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4" name="Picture 43" descr="A group of turkeys running through a field&#10;&#10;Description automatically generated with low confidence">
            <a:extLst>
              <a:ext uri="{FF2B5EF4-FFF2-40B4-BE49-F238E27FC236}">
                <a16:creationId xmlns:a16="http://schemas.microsoft.com/office/drawing/2014/main" id="{3650B275-7847-49E4-BCB5-D56A6C44E7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4848" b="10857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99" name="Group 198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00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1" name="Group 200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202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3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4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5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6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7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8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9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0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1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2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3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4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5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6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7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8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9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0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1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132" name="Title 1">
            <a:extLst>
              <a:ext uri="{FF2B5EF4-FFF2-40B4-BE49-F238E27FC236}">
                <a16:creationId xmlns:a16="http://schemas.microsoft.com/office/drawing/2014/main" id="{355E7C3F-CE45-4F4E-9AF0-D20D0BE03EF4}"/>
              </a:ext>
            </a:extLst>
          </p:cNvPr>
          <p:cNvSpPr txBox="1">
            <a:spLocks/>
          </p:cNvSpPr>
          <p:nvPr/>
        </p:nvSpPr>
        <p:spPr>
          <a:xfrm>
            <a:off x="2653374" y="2743725"/>
            <a:ext cx="6858000" cy="13678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br>
              <a:rPr lang="en-US" sz="8800" dirty="0"/>
            </a:br>
            <a:br>
              <a:rPr lang="en-US" sz="8800" dirty="0"/>
            </a:br>
            <a:br>
              <a:rPr lang="en-US" sz="8800" dirty="0"/>
            </a:br>
            <a:br>
              <a:rPr lang="en-US" sz="8800" dirty="0"/>
            </a:br>
            <a:br>
              <a:rPr lang="en-US" sz="8800" dirty="0"/>
            </a:br>
            <a:br>
              <a:rPr lang="en-US" sz="8800" dirty="0"/>
            </a:br>
            <a:br>
              <a:rPr lang="en-US" sz="8800" dirty="0"/>
            </a:br>
            <a:br>
              <a:rPr lang="en-US" sz="8800" dirty="0"/>
            </a:br>
            <a:br>
              <a:rPr lang="en-US" sz="8800" dirty="0"/>
            </a:br>
            <a:r>
              <a:rPr lang="en-US" sz="8800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183179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7" name="Rectangle 46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Picture 8" descr="A deer in a field&#10;&#10;Description automatically generated with medium confidence">
            <a:extLst>
              <a:ext uri="{FF2B5EF4-FFF2-40B4-BE49-F238E27FC236}">
                <a16:creationId xmlns:a16="http://schemas.microsoft.com/office/drawing/2014/main" id="{0CF64083-AB72-45A8-B773-E0161BC805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b="15389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51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72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3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4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5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66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7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8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9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0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1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62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3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4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5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56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7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8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9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0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1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A80DD41-BDE7-4C7D-934C-BAE667CFB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Agenda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1950D-9DB3-4EA5-99C5-CAAEF0ED9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Overview</a:t>
            </a:r>
          </a:p>
          <a:p>
            <a:r>
              <a:rPr lang="en-US" sz="2000" dirty="0"/>
              <a:t>Demo</a:t>
            </a:r>
          </a:p>
          <a:p>
            <a:r>
              <a:rPr lang="en-US" sz="2000" dirty="0"/>
              <a:t>Improvements</a:t>
            </a:r>
          </a:p>
          <a:p>
            <a:r>
              <a:rPr lang="en-US" sz="2000" dirty="0"/>
              <a:t>Technology Used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32562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A group of turkeys running through a field&#10;&#10;Description automatically generated with low confidence">
            <a:extLst>
              <a:ext uri="{FF2B5EF4-FFF2-40B4-BE49-F238E27FC236}">
                <a16:creationId xmlns:a16="http://schemas.microsoft.com/office/drawing/2014/main" id="{EB90D6F4-A41A-490D-A6B7-ECF5D52550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4848" b="10857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7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8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0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2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8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0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2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6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EC5F82CC-54FC-4949-8CD7-AC6403CD58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8935" y="777082"/>
            <a:ext cx="6617074" cy="528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656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A picture containing deer, mammal, grass, outdoor&#10;&#10;Description automatically generated">
            <a:extLst>
              <a:ext uri="{FF2B5EF4-FFF2-40B4-BE49-F238E27FC236}">
                <a16:creationId xmlns:a16="http://schemas.microsoft.com/office/drawing/2014/main" id="{C57432F3-0B54-4118-933F-C274E0258F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1109" r="425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7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8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0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2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8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0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2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6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C96637-E469-4348-9F6F-4FB4A5D57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Overview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2FB8BC7-02D6-48A9-B638-32E125272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Log in function</a:t>
            </a:r>
          </a:p>
          <a:p>
            <a:r>
              <a:rPr lang="en-US" sz="2000" dirty="0"/>
              <a:t>One-to-many relation with User and Location</a:t>
            </a:r>
          </a:p>
          <a:p>
            <a:r>
              <a:rPr lang="en-US" sz="2000" dirty="0"/>
              <a:t>One-to-many relation with Location and Game Taken</a:t>
            </a:r>
          </a:p>
        </p:txBody>
      </p:sp>
    </p:spTree>
    <p:extLst>
      <p:ext uri="{BB962C8B-B14F-4D97-AF65-F5344CB8AC3E}">
        <p14:creationId xmlns:p14="http://schemas.microsoft.com/office/powerpoint/2010/main" val="1277992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9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0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5" name="Rectangle 104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6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A picture containing grass, outdoor, field, mammal&#10;&#10;Description automatically generated">
            <a:extLst>
              <a:ext uri="{FF2B5EF4-FFF2-40B4-BE49-F238E27FC236}">
                <a16:creationId xmlns:a16="http://schemas.microsoft.com/office/drawing/2014/main" id="{72046F75-D776-4386-86D1-8AC5E83645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13298" b="11680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09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11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2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3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4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5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6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7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8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9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0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1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2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3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4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5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6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7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8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29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30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A4F27A7-2817-428E-8F47-B23AB8907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9747" y="2900097"/>
            <a:ext cx="6858000" cy="136789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br>
              <a:rPr lang="en-US" sz="11500" dirty="0"/>
            </a:br>
            <a:br>
              <a:rPr lang="en-US" sz="11500" dirty="0"/>
            </a:br>
            <a:br>
              <a:rPr lang="en-US" sz="11500" dirty="0"/>
            </a:br>
            <a:br>
              <a:rPr lang="en-US" sz="11500" dirty="0"/>
            </a:br>
            <a:br>
              <a:rPr lang="en-US" sz="11500" dirty="0"/>
            </a:br>
            <a:br>
              <a:rPr lang="en-US" sz="11500" dirty="0"/>
            </a:br>
            <a:br>
              <a:rPr lang="en-US" sz="11500" dirty="0"/>
            </a:br>
            <a:br>
              <a:rPr lang="en-US" sz="11500" dirty="0"/>
            </a:br>
            <a:br>
              <a:rPr lang="en-US" sz="11500" dirty="0"/>
            </a:br>
            <a:r>
              <a:rPr lang="en-US" sz="115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92227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7" name="Rectangle 46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" name="Picture 6" descr="A deer in a field&#10;&#10;Description automatically generated with medium confidence">
            <a:extLst>
              <a:ext uri="{FF2B5EF4-FFF2-40B4-BE49-F238E27FC236}">
                <a16:creationId xmlns:a16="http://schemas.microsoft.com/office/drawing/2014/main" id="{A627AB0E-B7CD-4735-9E9D-8F013AFBC6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b="15389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51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72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3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4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5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66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7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8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9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0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1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62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3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4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5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56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7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8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9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0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1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316942D-BBA5-4AA4-A416-C66DFC199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Improvements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E8F2E1E-A346-472A-A786-C8A3CE9D5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Integrating Into Hunting Area Check-In Web Application</a:t>
            </a:r>
          </a:p>
          <a:p>
            <a:r>
              <a:rPr lang="en-US" sz="2000" dirty="0"/>
              <a:t>Admin User Function</a:t>
            </a:r>
          </a:p>
          <a:p>
            <a:r>
              <a:rPr lang="en-US" sz="2000" dirty="0"/>
              <a:t>Adding Pictures on Game Taken</a:t>
            </a:r>
          </a:p>
          <a:p>
            <a:r>
              <a:rPr lang="en-US" sz="2000" dirty="0"/>
              <a:t>Adding Area Check-In Function</a:t>
            </a:r>
          </a:p>
        </p:txBody>
      </p:sp>
    </p:spTree>
    <p:extLst>
      <p:ext uri="{BB962C8B-B14F-4D97-AF65-F5344CB8AC3E}">
        <p14:creationId xmlns:p14="http://schemas.microsoft.com/office/powerpoint/2010/main" val="3523701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A group of turkeys running through a field&#10;&#10;Description automatically generated with low confidence">
            <a:extLst>
              <a:ext uri="{FF2B5EF4-FFF2-40B4-BE49-F238E27FC236}">
                <a16:creationId xmlns:a16="http://schemas.microsoft.com/office/drawing/2014/main" id="{C2E72437-02B3-434C-A7A5-B2035EAE1E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4848" b="10857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7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8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0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2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8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0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2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6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BC9D766-06C8-4969-805F-DFC0CE926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 descr="A picture containing grass, outdoor, mammal, black&#10;&#10;Description automatically generated">
            <a:extLst>
              <a:ext uri="{FF2B5EF4-FFF2-40B4-BE49-F238E27FC236}">
                <a16:creationId xmlns:a16="http://schemas.microsoft.com/office/drawing/2014/main" id="{4B45AFF3-C224-4569-A4C8-FD8EF8335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0" y="3175"/>
            <a:ext cx="5872959" cy="3146228"/>
          </a:xfrm>
        </p:spPr>
      </p:pic>
      <p:pic>
        <p:nvPicPr>
          <p:cNvPr id="10" name="Picture 9" descr="A picture containing grass, outdoor, black&#10;&#10;Description automatically generated">
            <a:extLst>
              <a:ext uri="{FF2B5EF4-FFF2-40B4-BE49-F238E27FC236}">
                <a16:creationId xmlns:a16="http://schemas.microsoft.com/office/drawing/2014/main" id="{6968AA40-17AA-46AD-B52A-61062B2E35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154166"/>
            <a:ext cx="5077520" cy="3703834"/>
          </a:xfrm>
          <a:prstGeom prst="rect">
            <a:avLst/>
          </a:prstGeom>
        </p:spPr>
      </p:pic>
      <p:pic>
        <p:nvPicPr>
          <p:cNvPr id="15" name="Picture 14" descr="A picture containing grass, mammal&#10;&#10;Description automatically generated">
            <a:extLst>
              <a:ext uri="{FF2B5EF4-FFF2-40B4-BE49-F238E27FC236}">
                <a16:creationId xmlns:a16="http://schemas.microsoft.com/office/drawing/2014/main" id="{7186C04F-4A3E-4D99-B679-E959142885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5854" y="3980851"/>
            <a:ext cx="3842535" cy="2881901"/>
          </a:xfrm>
          <a:prstGeom prst="rect">
            <a:avLst/>
          </a:prstGeom>
        </p:spPr>
      </p:pic>
      <p:pic>
        <p:nvPicPr>
          <p:cNvPr id="43" name="Picture 42" descr="A picture containing grass, outdoor, person, bicycle&#10;&#10;Description automatically generated">
            <a:extLst>
              <a:ext uri="{FF2B5EF4-FFF2-40B4-BE49-F238E27FC236}">
                <a16:creationId xmlns:a16="http://schemas.microsoft.com/office/drawing/2014/main" id="{9D4FB795-96CF-419F-BFB9-83F07FA04F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17645" y="-6348"/>
            <a:ext cx="2983257" cy="3977676"/>
          </a:xfrm>
          <a:prstGeom prst="rect">
            <a:avLst/>
          </a:prstGeom>
        </p:spPr>
      </p:pic>
      <p:pic>
        <p:nvPicPr>
          <p:cNvPr id="45" name="Picture 44" descr="A picture containing grass, outdoor, field, black&#10;&#10;Description automatically generated">
            <a:extLst>
              <a:ext uri="{FF2B5EF4-FFF2-40B4-BE49-F238E27FC236}">
                <a16:creationId xmlns:a16="http://schemas.microsoft.com/office/drawing/2014/main" id="{B5BB08A0-2321-4DDC-9C75-E9D3F364C31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199" t="23554" b="-1"/>
          <a:stretch/>
        </p:blipFill>
        <p:spPr>
          <a:xfrm>
            <a:off x="5099119" y="-21233"/>
            <a:ext cx="4113042" cy="3977676"/>
          </a:xfrm>
          <a:prstGeom prst="rect">
            <a:avLst/>
          </a:prstGeom>
        </p:spPr>
      </p:pic>
      <p:pic>
        <p:nvPicPr>
          <p:cNvPr id="47" name="Picture 46" descr="A picture containing ground, outdoor, mammal, dirt&#10;&#10;Description automatically generated">
            <a:extLst>
              <a:ext uri="{FF2B5EF4-FFF2-40B4-BE49-F238E27FC236}">
                <a16:creationId xmlns:a16="http://schemas.microsoft.com/office/drawing/2014/main" id="{FD5C35D5-032E-48A6-96D8-12C2665B28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38445" y="3977675"/>
            <a:ext cx="3599876" cy="286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382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A picture containing deer, mammal, grass, outdoor&#10;&#10;Description automatically generated">
            <a:extLst>
              <a:ext uri="{FF2B5EF4-FFF2-40B4-BE49-F238E27FC236}">
                <a16:creationId xmlns:a16="http://schemas.microsoft.com/office/drawing/2014/main" id="{9F9A7030-7329-464D-BA23-6B77A621B3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1109" r="425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7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8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0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2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8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0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2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6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D589A22C-F95A-410D-BE54-39CDB48B42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6070" y="0"/>
            <a:ext cx="9559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689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0B38558-5389-4817-936F-FD62560C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 descr="A picture containing grass, outdoor, field, mammal&#10;&#10;Description automatically generated">
            <a:extLst>
              <a:ext uri="{FF2B5EF4-FFF2-40B4-BE49-F238E27FC236}">
                <a16:creationId xmlns:a16="http://schemas.microsoft.com/office/drawing/2014/main" id="{93E10987-A851-4BDC-9183-F667046390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13298" b="11680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5502586-682B-4EDF-9515-674BB4E1C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7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8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0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41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2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6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8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0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2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6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pic>
        <p:nvPicPr>
          <p:cNvPr id="7" name="Picture 6" descr="Diagram, map&#10;&#10;Description automatically generated">
            <a:extLst>
              <a:ext uri="{FF2B5EF4-FFF2-40B4-BE49-F238E27FC236}">
                <a16:creationId xmlns:a16="http://schemas.microsoft.com/office/drawing/2014/main" id="{C9878671-5F42-4FC2-9C3F-1CCD6BB2BD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5757" y="0"/>
            <a:ext cx="9580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804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344</TotalTime>
  <Words>91</Words>
  <Application>Microsoft Office PowerPoint</Application>
  <PresentationFormat>Widescreen</PresentationFormat>
  <Paragraphs>22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 Cen MT</vt:lpstr>
      <vt:lpstr>Circuit</vt:lpstr>
      <vt:lpstr>Game tracker</vt:lpstr>
      <vt:lpstr>Agenda </vt:lpstr>
      <vt:lpstr>PowerPoint Presentation</vt:lpstr>
      <vt:lpstr>Overview</vt:lpstr>
      <vt:lpstr>         Demo</vt:lpstr>
      <vt:lpstr>Improvements</vt:lpstr>
      <vt:lpstr>PowerPoint Presentation</vt:lpstr>
      <vt:lpstr>PowerPoint Presentation</vt:lpstr>
      <vt:lpstr>PowerPoint Presentation</vt:lpstr>
      <vt:lpstr>AZURE WEBSITE</vt:lpstr>
      <vt:lpstr>https://github.com/joshapplegarth</vt:lpstr>
      <vt:lpstr>Technology used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tracker</dc:title>
  <dc:creator>Joshua Applegarth</dc:creator>
  <cp:lastModifiedBy>Joshua Applegarth</cp:lastModifiedBy>
  <cp:revision>8</cp:revision>
  <dcterms:created xsi:type="dcterms:W3CDTF">2021-05-17T18:26:58Z</dcterms:created>
  <dcterms:modified xsi:type="dcterms:W3CDTF">2021-05-18T00:11:10Z</dcterms:modified>
</cp:coreProperties>
</file>

<file path=docProps/thumbnail.jpeg>
</file>